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  <p:sldMasterId id="2147483706" r:id="rId2"/>
  </p:sldMasterIdLst>
  <p:notesMasterIdLst>
    <p:notesMasterId r:id="rId12"/>
  </p:notesMasterIdLst>
  <p:sldIdLst>
    <p:sldId id="257" r:id="rId3"/>
    <p:sldId id="258" r:id="rId4"/>
    <p:sldId id="265" r:id="rId5"/>
    <p:sldId id="259" r:id="rId6"/>
    <p:sldId id="261" r:id="rId7"/>
    <p:sldId id="262" r:id="rId8"/>
    <p:sldId id="264" r:id="rId9"/>
    <p:sldId id="260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4673"/>
    <a:srgbClr val="6DA8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4" d="100"/>
          <a:sy n="64" d="100"/>
        </p:scale>
        <p:origin x="125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295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36513B-EBB8-49B6-BD8F-2652FE9ECEC6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36BB30-4C71-4D09-933A-B2F84F8C94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572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22960" y="564022"/>
            <a:ext cx="7543800" cy="376109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72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Paper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22960" y="4453128"/>
            <a:ext cx="7543800" cy="375246"/>
          </a:xfrm>
          <a:prstGeom prst="rect">
            <a:avLst/>
          </a:prstGeom>
        </p:spPr>
        <p:txBody>
          <a:bodyPr lIns="91440" rIns="91440" anchor="t" anchorCtr="0">
            <a:normAutofit/>
          </a:bodyPr>
          <a:lstStyle>
            <a:lvl1pPr marL="0" indent="0" algn="r">
              <a:buNone/>
              <a:defRPr sz="2400" cap="none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Author name(s)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1FFC4-4BD7-4723-ABB8-1CA8FEEB2BEF}" type="datetime5">
              <a:rPr lang="en-GB" smtClean="0"/>
              <a:t>12-Oct-21</a:t>
            </a:fld>
            <a:endParaRPr lang="en-GB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837164" y="4956390"/>
            <a:ext cx="7543800" cy="1143220"/>
          </a:xfrm>
          <a:prstGeom prst="rect">
            <a:avLst/>
          </a:prstGeom>
        </p:spPr>
        <p:txBody>
          <a:bodyPr lIns="91440" rIns="91440" anchor="t" anchorCtr="0">
            <a:normAutofit/>
          </a:bodyPr>
          <a:lstStyle>
            <a:lvl1pPr marL="0" indent="0" algn="r">
              <a:buNone/>
              <a:defRPr sz="1800" cap="none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Author Affiliation</a:t>
            </a:r>
          </a:p>
        </p:txBody>
      </p:sp>
    </p:spTree>
    <p:extLst>
      <p:ext uri="{BB962C8B-B14F-4D97-AF65-F5344CB8AC3E}">
        <p14:creationId xmlns:p14="http://schemas.microsoft.com/office/powerpoint/2010/main" val="630265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22960" y="564022"/>
            <a:ext cx="7543800" cy="376109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6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E4D8A-4AE0-44A1-A702-01B049E5D9F6}" type="datetime5">
              <a:rPr lang="en-GB" smtClean="0"/>
              <a:t>12-Oct-21</a:t>
            </a:fld>
            <a:endParaRPr lang="en-GB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1560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22960" y="1153682"/>
            <a:ext cx="7558004" cy="305939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Thank you wording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2DCDB-9721-4878-BF58-3FBA6895CED8}" type="datetime5">
              <a:rPr lang="en-GB" smtClean="0"/>
              <a:t>12-Oct-21</a:t>
            </a:fld>
            <a:endParaRPr lang="en-GB" dirty="0"/>
          </a:p>
        </p:txBody>
      </p:sp>
      <p:sp>
        <p:nvSpPr>
          <p:cNvPr id="4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837164" y="4956390"/>
            <a:ext cx="7543800" cy="1143220"/>
          </a:xfrm>
          <a:prstGeom prst="rect">
            <a:avLst/>
          </a:prstGeom>
        </p:spPr>
        <p:txBody>
          <a:bodyPr lIns="91440" rIns="91440" anchor="t" anchorCtr="0">
            <a:normAutofit/>
          </a:bodyPr>
          <a:lstStyle>
            <a:lvl1pPr marL="0" indent="0" algn="r">
              <a:buNone/>
              <a:defRPr sz="1800" cap="none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Contact information</a:t>
            </a:r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22960" y="4453128"/>
            <a:ext cx="7543800" cy="375246"/>
          </a:xfrm>
          <a:prstGeom prst="rect">
            <a:avLst/>
          </a:prstGeom>
        </p:spPr>
        <p:txBody>
          <a:bodyPr lIns="91440" rIns="91440" anchor="t" anchorCtr="0">
            <a:normAutofit/>
          </a:bodyPr>
          <a:lstStyle>
            <a:lvl1pPr marL="0" indent="0" algn="r">
              <a:buNone/>
              <a:defRPr sz="2400" cap="none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Author name(s)</a:t>
            </a:r>
          </a:p>
        </p:txBody>
      </p:sp>
    </p:spTree>
    <p:extLst>
      <p:ext uri="{BB962C8B-B14F-4D97-AF65-F5344CB8AC3E}">
        <p14:creationId xmlns:p14="http://schemas.microsoft.com/office/powerpoint/2010/main" val="4088532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" y="346273"/>
            <a:ext cx="9143998" cy="986719"/>
          </a:xfrm>
        </p:spPr>
        <p:txBody>
          <a:bodyPr/>
          <a:lstStyle>
            <a:lvl1pPr marL="111125" indent="0">
              <a:defRPr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230188" indent="-230188">
              <a:lnSpc>
                <a:spcPct val="150000"/>
              </a:lnSpc>
              <a:buFont typeface="Arial" panose="020B0604020202020204" pitchFamily="34" charset="0"/>
              <a:buChar char="•"/>
              <a:defRPr sz="2400"/>
            </a:lvl1pPr>
            <a:lvl2pPr marL="461963" indent="-231775">
              <a:lnSpc>
                <a:spcPct val="150000"/>
              </a:lnSpc>
              <a:buClr>
                <a:schemeClr val="accent2"/>
              </a:buClr>
              <a:defRPr sz="2400"/>
            </a:lvl2pPr>
            <a:lvl3pPr marL="684213" indent="-225425">
              <a:lnSpc>
                <a:spcPct val="150000"/>
              </a:lnSpc>
              <a:buClr>
                <a:schemeClr val="accent2"/>
              </a:buClr>
              <a:defRPr sz="2400"/>
            </a:lvl3pPr>
            <a:lvl4pPr marL="914400" indent="-230188">
              <a:lnSpc>
                <a:spcPct val="150000"/>
              </a:lnSpc>
              <a:buClr>
                <a:schemeClr val="accent2"/>
              </a:buClr>
              <a:defRPr sz="2400"/>
            </a:lvl4pPr>
            <a:lvl5pPr marL="1144588" indent="-230188">
              <a:lnSpc>
                <a:spcPct val="150000"/>
              </a:lnSpc>
              <a:buClr>
                <a:schemeClr val="accent2"/>
              </a:buCl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10"/>
          <p:cNvSpPr>
            <a:spLocks noGrp="1"/>
          </p:cNvSpPr>
          <p:nvPr>
            <p:ph type="dt" sz="half" idx="10"/>
          </p:nvPr>
        </p:nvSpPr>
        <p:spPr>
          <a:xfrm>
            <a:off x="4082" y="6597052"/>
            <a:ext cx="1097280" cy="259435"/>
          </a:xfrm>
        </p:spPr>
        <p:txBody>
          <a:bodyPr/>
          <a:lstStyle>
            <a:lvl1pPr>
              <a:defRPr sz="1300"/>
            </a:lvl1pPr>
          </a:lstStyle>
          <a:p>
            <a:fld id="{CCC9EF8E-048C-4334-AD80-D83F6C532D96}" type="datetime5">
              <a:rPr lang="en-GB" smtClean="0"/>
              <a:t>12-Oct-21</a:t>
            </a:fld>
            <a:endParaRPr lang="en-GB" dirty="0"/>
          </a:p>
        </p:txBody>
      </p:sp>
      <p:sp>
        <p:nvSpPr>
          <p:cNvPr id="11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8545794" y="6597052"/>
            <a:ext cx="598206" cy="259435"/>
          </a:xfrm>
        </p:spPr>
        <p:txBody>
          <a:bodyPr/>
          <a:lstStyle>
            <a:lvl1pPr>
              <a:defRPr sz="2000" b="1"/>
            </a:lvl1pPr>
          </a:lstStyle>
          <a:p>
            <a:fld id="{CC7D8618-F20C-406E-B464-04F15D1457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1116602" y="6597962"/>
            <a:ext cx="3395577" cy="258763"/>
          </a:xfrm>
        </p:spPr>
        <p:txBody>
          <a:bodyPr anchor="ctr" anchorCtr="0">
            <a:noAutofit/>
          </a:bodyPr>
          <a:lstStyle>
            <a:lvl1pPr marL="222250" indent="0" algn="r">
              <a:lnSpc>
                <a:spcPct val="100000"/>
              </a:lnSpc>
              <a:buNone/>
              <a:tabLst>
                <a:tab pos="230188" algn="l"/>
              </a:tabLst>
              <a:defRPr sz="1300">
                <a:solidFill>
                  <a:schemeClr val="bg1"/>
                </a:solidFill>
              </a:defRPr>
            </a:lvl1pPr>
            <a:lvl2pPr>
              <a:defRPr sz="1300">
                <a:solidFill>
                  <a:schemeClr val="bg1"/>
                </a:solidFill>
              </a:defRPr>
            </a:lvl2pPr>
            <a:lvl3pPr>
              <a:defRPr sz="1300">
                <a:solidFill>
                  <a:schemeClr val="bg1"/>
                </a:solidFill>
              </a:defRPr>
            </a:lvl3pPr>
            <a:lvl4pPr>
              <a:defRPr sz="1300">
                <a:solidFill>
                  <a:schemeClr val="bg1"/>
                </a:solidFill>
              </a:defRPr>
            </a:lvl4pPr>
            <a:lvl5pPr>
              <a:defRPr sz="13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Author name(s)</a:t>
            </a:r>
            <a:endParaRPr lang="en-GB" dirty="0"/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1" y="2203"/>
            <a:ext cx="4571999" cy="258763"/>
          </a:xfrm>
        </p:spPr>
        <p:txBody>
          <a:bodyPr anchor="ctr" anchorCtr="0">
            <a:noAutofit/>
          </a:bodyPr>
          <a:lstStyle>
            <a:lvl1pPr marL="222250" indent="0" algn="l">
              <a:lnSpc>
                <a:spcPct val="100000"/>
              </a:lnSpc>
              <a:buNone/>
              <a:defRPr sz="1300">
                <a:solidFill>
                  <a:schemeClr val="bg1"/>
                </a:solidFill>
              </a:defRPr>
            </a:lvl1pPr>
            <a:lvl2pPr>
              <a:defRPr sz="1300">
                <a:solidFill>
                  <a:schemeClr val="bg1"/>
                </a:solidFill>
              </a:defRPr>
            </a:lvl2pPr>
            <a:lvl3pPr>
              <a:defRPr sz="1300">
                <a:solidFill>
                  <a:schemeClr val="bg1"/>
                </a:solidFill>
              </a:defRPr>
            </a:lvl3pPr>
            <a:lvl4pPr>
              <a:defRPr sz="1300">
                <a:solidFill>
                  <a:schemeClr val="bg1"/>
                </a:solidFill>
              </a:defRPr>
            </a:lvl4pPr>
            <a:lvl5pPr>
              <a:defRPr sz="13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Presentation section</a:t>
            </a:r>
            <a:endParaRPr lang="en-GB" dirty="0"/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0" y="2203"/>
            <a:ext cx="4571999" cy="258763"/>
          </a:xfrm>
        </p:spPr>
        <p:txBody>
          <a:bodyPr anchor="ctr" anchorCtr="0">
            <a:noAutofit/>
          </a:bodyPr>
          <a:lstStyle>
            <a:lvl1pPr marL="222250" indent="0" algn="l">
              <a:lnSpc>
                <a:spcPct val="100000"/>
              </a:lnSpc>
              <a:buNone/>
              <a:defRPr sz="1300" baseline="0">
                <a:solidFill>
                  <a:schemeClr val="bg1"/>
                </a:solidFill>
              </a:defRPr>
            </a:lvl1pPr>
            <a:lvl2pPr>
              <a:defRPr sz="1300">
                <a:solidFill>
                  <a:schemeClr val="bg1"/>
                </a:solidFill>
              </a:defRPr>
            </a:lvl2pPr>
            <a:lvl3pPr>
              <a:defRPr sz="1300">
                <a:solidFill>
                  <a:schemeClr val="bg1"/>
                </a:solidFill>
              </a:defRPr>
            </a:lvl3pPr>
            <a:lvl4pPr>
              <a:defRPr sz="1300">
                <a:solidFill>
                  <a:schemeClr val="bg1"/>
                </a:solidFill>
              </a:defRPr>
            </a:lvl4pPr>
            <a:lvl5pPr>
              <a:defRPr sz="13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Short paper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9196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9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2" y="2203"/>
            <a:ext cx="4571998" cy="258763"/>
          </a:xfrm>
        </p:spPr>
        <p:txBody>
          <a:bodyPr anchor="ctr" anchorCtr="0">
            <a:noAutofit/>
          </a:bodyPr>
          <a:lstStyle>
            <a:lvl1pPr marL="222250" indent="0" algn="l">
              <a:lnSpc>
                <a:spcPct val="100000"/>
              </a:lnSpc>
              <a:buNone/>
              <a:defRPr sz="1300">
                <a:solidFill>
                  <a:schemeClr val="bg1"/>
                </a:solidFill>
              </a:defRPr>
            </a:lvl1pPr>
            <a:lvl2pPr>
              <a:defRPr sz="1300">
                <a:solidFill>
                  <a:schemeClr val="bg1"/>
                </a:solidFill>
              </a:defRPr>
            </a:lvl2pPr>
            <a:lvl3pPr>
              <a:defRPr sz="1300">
                <a:solidFill>
                  <a:schemeClr val="bg1"/>
                </a:solidFill>
              </a:defRPr>
            </a:lvl3pPr>
            <a:lvl4pPr>
              <a:defRPr sz="1300">
                <a:solidFill>
                  <a:schemeClr val="bg1"/>
                </a:solidFill>
              </a:defRPr>
            </a:lvl4pPr>
            <a:lvl5pPr>
              <a:defRPr sz="13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Presentation section</a:t>
            </a:r>
            <a:endParaRPr lang="en-GB" dirty="0"/>
          </a:p>
        </p:txBody>
      </p:sp>
      <p:sp>
        <p:nvSpPr>
          <p:cNvPr id="10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1" y="2203"/>
            <a:ext cx="4571998" cy="258763"/>
          </a:xfrm>
        </p:spPr>
        <p:txBody>
          <a:bodyPr anchor="ctr" anchorCtr="0">
            <a:noAutofit/>
          </a:bodyPr>
          <a:lstStyle>
            <a:lvl1pPr marL="222250" indent="0" algn="l">
              <a:lnSpc>
                <a:spcPct val="100000"/>
              </a:lnSpc>
              <a:buNone/>
              <a:defRPr sz="1300" baseline="0">
                <a:solidFill>
                  <a:schemeClr val="bg1"/>
                </a:solidFill>
              </a:defRPr>
            </a:lvl1pPr>
            <a:lvl2pPr>
              <a:defRPr sz="1300">
                <a:solidFill>
                  <a:schemeClr val="bg1"/>
                </a:solidFill>
              </a:defRPr>
            </a:lvl2pPr>
            <a:lvl3pPr>
              <a:defRPr sz="1300">
                <a:solidFill>
                  <a:schemeClr val="bg1"/>
                </a:solidFill>
              </a:defRPr>
            </a:lvl3pPr>
            <a:lvl4pPr>
              <a:defRPr sz="1300">
                <a:solidFill>
                  <a:schemeClr val="bg1"/>
                </a:solidFill>
              </a:defRPr>
            </a:lvl4pPr>
            <a:lvl5pPr>
              <a:defRPr sz="13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Short paper title</a:t>
            </a:r>
            <a:endParaRPr lang="en-GB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>
          <a:xfrm>
            <a:off x="4082" y="6597052"/>
            <a:ext cx="1097280" cy="259435"/>
          </a:xfrm>
        </p:spPr>
        <p:txBody>
          <a:bodyPr/>
          <a:lstStyle>
            <a:lvl1pPr>
              <a:defRPr sz="1300"/>
            </a:lvl1pPr>
          </a:lstStyle>
          <a:p>
            <a:fld id="{CCC9EF8E-048C-4334-AD80-D83F6C532D96}" type="datetime5">
              <a:rPr lang="en-GB" smtClean="0"/>
              <a:t>12-Oct-21</a:t>
            </a:fld>
            <a:endParaRPr lang="en-GB" dirty="0"/>
          </a:p>
        </p:txBody>
      </p:sp>
      <p:sp>
        <p:nvSpPr>
          <p:cNvPr id="12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8545794" y="6597052"/>
            <a:ext cx="598206" cy="259435"/>
          </a:xfrm>
        </p:spPr>
        <p:txBody>
          <a:bodyPr/>
          <a:lstStyle>
            <a:lvl1pPr>
              <a:defRPr sz="2000" b="1"/>
            </a:lvl1pPr>
          </a:lstStyle>
          <a:p>
            <a:fld id="{CC7D8618-F20C-406E-B464-04F15D1457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1116602" y="6597962"/>
            <a:ext cx="3395577" cy="258763"/>
          </a:xfrm>
        </p:spPr>
        <p:txBody>
          <a:bodyPr anchor="ctr" anchorCtr="0">
            <a:noAutofit/>
          </a:bodyPr>
          <a:lstStyle>
            <a:lvl1pPr marL="222250" indent="0" algn="r">
              <a:lnSpc>
                <a:spcPct val="100000"/>
              </a:lnSpc>
              <a:buNone/>
              <a:tabLst>
                <a:tab pos="230188" algn="l"/>
              </a:tabLst>
              <a:defRPr sz="1300">
                <a:solidFill>
                  <a:schemeClr val="bg1"/>
                </a:solidFill>
              </a:defRPr>
            </a:lvl1pPr>
            <a:lvl2pPr>
              <a:defRPr sz="1300">
                <a:solidFill>
                  <a:schemeClr val="bg1"/>
                </a:solidFill>
              </a:defRPr>
            </a:lvl2pPr>
            <a:lvl3pPr>
              <a:defRPr sz="1300">
                <a:solidFill>
                  <a:schemeClr val="bg1"/>
                </a:solidFill>
              </a:defRPr>
            </a:lvl3pPr>
            <a:lvl4pPr>
              <a:defRPr sz="1300">
                <a:solidFill>
                  <a:schemeClr val="bg1"/>
                </a:solidFill>
              </a:defRPr>
            </a:lvl4pPr>
            <a:lvl5pPr>
              <a:defRPr sz="13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Author name(s)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0406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0211" y="1463040"/>
            <a:ext cx="4206240" cy="502920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0531" y="1463040"/>
            <a:ext cx="4206240" cy="502920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1" y="260966"/>
            <a:ext cx="9143998" cy="986719"/>
          </a:xfrm>
        </p:spPr>
        <p:txBody>
          <a:bodyPr/>
          <a:lstStyle/>
          <a:p>
            <a:r>
              <a:rPr lang="en-US" dirty="0"/>
              <a:t>Click to edit title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2" y="2203"/>
            <a:ext cx="4571998" cy="258763"/>
          </a:xfrm>
        </p:spPr>
        <p:txBody>
          <a:bodyPr anchor="ctr" anchorCtr="0">
            <a:noAutofit/>
          </a:bodyPr>
          <a:lstStyle>
            <a:lvl1pPr marL="222250" indent="0" algn="l">
              <a:lnSpc>
                <a:spcPct val="100000"/>
              </a:lnSpc>
              <a:buNone/>
              <a:defRPr sz="1300">
                <a:solidFill>
                  <a:schemeClr val="bg1"/>
                </a:solidFill>
              </a:defRPr>
            </a:lvl1pPr>
            <a:lvl2pPr>
              <a:defRPr sz="1300">
                <a:solidFill>
                  <a:schemeClr val="bg1"/>
                </a:solidFill>
              </a:defRPr>
            </a:lvl2pPr>
            <a:lvl3pPr>
              <a:defRPr sz="1300">
                <a:solidFill>
                  <a:schemeClr val="bg1"/>
                </a:solidFill>
              </a:defRPr>
            </a:lvl3pPr>
            <a:lvl4pPr>
              <a:defRPr sz="1300">
                <a:solidFill>
                  <a:schemeClr val="bg1"/>
                </a:solidFill>
              </a:defRPr>
            </a:lvl4pPr>
            <a:lvl5pPr>
              <a:defRPr sz="13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Presentation section</a:t>
            </a:r>
            <a:endParaRPr lang="en-GB" dirty="0"/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1" y="2203"/>
            <a:ext cx="4571998" cy="258763"/>
          </a:xfrm>
        </p:spPr>
        <p:txBody>
          <a:bodyPr anchor="ctr" anchorCtr="0">
            <a:noAutofit/>
          </a:bodyPr>
          <a:lstStyle>
            <a:lvl1pPr marL="222250" indent="0" algn="l">
              <a:lnSpc>
                <a:spcPct val="100000"/>
              </a:lnSpc>
              <a:buNone/>
              <a:defRPr sz="1300" baseline="0">
                <a:solidFill>
                  <a:schemeClr val="bg1"/>
                </a:solidFill>
              </a:defRPr>
            </a:lvl1pPr>
            <a:lvl2pPr>
              <a:defRPr sz="1300">
                <a:solidFill>
                  <a:schemeClr val="bg1"/>
                </a:solidFill>
              </a:defRPr>
            </a:lvl2pPr>
            <a:lvl3pPr>
              <a:defRPr sz="1300">
                <a:solidFill>
                  <a:schemeClr val="bg1"/>
                </a:solidFill>
              </a:defRPr>
            </a:lvl3pPr>
            <a:lvl4pPr>
              <a:defRPr sz="1300">
                <a:solidFill>
                  <a:schemeClr val="bg1"/>
                </a:solidFill>
              </a:defRPr>
            </a:lvl4pPr>
            <a:lvl5pPr>
              <a:defRPr sz="13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Short paper title</a:t>
            </a:r>
            <a:endParaRPr lang="en-GB" dirty="0"/>
          </a:p>
        </p:txBody>
      </p:sp>
      <p:sp>
        <p:nvSpPr>
          <p:cNvPr id="16" name="Date Placeholder 10"/>
          <p:cNvSpPr>
            <a:spLocks noGrp="1"/>
          </p:cNvSpPr>
          <p:nvPr>
            <p:ph type="dt" sz="half" idx="10"/>
          </p:nvPr>
        </p:nvSpPr>
        <p:spPr>
          <a:xfrm>
            <a:off x="4082" y="6597052"/>
            <a:ext cx="1097280" cy="259435"/>
          </a:xfrm>
        </p:spPr>
        <p:txBody>
          <a:bodyPr/>
          <a:lstStyle>
            <a:lvl1pPr>
              <a:defRPr sz="1300"/>
            </a:lvl1pPr>
          </a:lstStyle>
          <a:p>
            <a:fld id="{CCC9EF8E-048C-4334-AD80-D83F6C532D96}" type="datetime5">
              <a:rPr lang="en-GB" smtClean="0"/>
              <a:t>12-Oct-21</a:t>
            </a:fld>
            <a:endParaRPr lang="en-GB" dirty="0"/>
          </a:p>
        </p:txBody>
      </p:sp>
      <p:sp>
        <p:nvSpPr>
          <p:cNvPr id="17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8545794" y="6597052"/>
            <a:ext cx="598206" cy="259435"/>
          </a:xfrm>
        </p:spPr>
        <p:txBody>
          <a:bodyPr/>
          <a:lstStyle>
            <a:lvl1pPr>
              <a:defRPr sz="2000" b="1"/>
            </a:lvl1pPr>
          </a:lstStyle>
          <a:p>
            <a:fld id="{CC7D8618-F20C-406E-B464-04F15D1457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1116602" y="6597962"/>
            <a:ext cx="3395577" cy="258763"/>
          </a:xfrm>
        </p:spPr>
        <p:txBody>
          <a:bodyPr anchor="ctr" anchorCtr="0">
            <a:noAutofit/>
          </a:bodyPr>
          <a:lstStyle>
            <a:lvl1pPr marL="222250" indent="0" algn="r">
              <a:lnSpc>
                <a:spcPct val="100000"/>
              </a:lnSpc>
              <a:buNone/>
              <a:tabLst>
                <a:tab pos="230188" algn="l"/>
              </a:tabLst>
              <a:defRPr sz="1300">
                <a:solidFill>
                  <a:schemeClr val="bg1"/>
                </a:solidFill>
              </a:defRPr>
            </a:lvl1pPr>
            <a:lvl2pPr>
              <a:defRPr sz="1300">
                <a:solidFill>
                  <a:schemeClr val="bg1"/>
                </a:solidFill>
              </a:defRPr>
            </a:lvl2pPr>
            <a:lvl3pPr>
              <a:defRPr sz="1300">
                <a:solidFill>
                  <a:schemeClr val="bg1"/>
                </a:solidFill>
              </a:defRPr>
            </a:lvl3pPr>
            <a:lvl4pPr>
              <a:defRPr sz="1300">
                <a:solidFill>
                  <a:schemeClr val="bg1"/>
                </a:solidFill>
              </a:defRPr>
            </a:lvl4pPr>
            <a:lvl5pPr>
              <a:defRPr sz="13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Author name(s)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8607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4568390" y="6606655"/>
            <a:ext cx="4575609" cy="2521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" y="6605899"/>
            <a:ext cx="4568390" cy="252101"/>
          </a:xfrm>
          <a:prstGeom prst="rect">
            <a:avLst/>
          </a:prstGeom>
          <a:solidFill>
            <a:srgbClr val="2146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" y="286604"/>
            <a:ext cx="9143998" cy="98671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-2368" y="6602872"/>
            <a:ext cx="1113322" cy="2468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00">
                <a:solidFill>
                  <a:srgbClr val="FFFFFF"/>
                </a:solidFill>
              </a:defRPr>
            </a:lvl1pPr>
          </a:lstStyle>
          <a:p>
            <a:fld id="{66BE9E39-D550-4951-9818-55D401126FCD}" type="datetime5">
              <a:rPr lang="en-GB" smtClean="0"/>
              <a:t>12-Oct-21</a:t>
            </a:fld>
            <a:endParaRPr lang="en-GB" dirty="0"/>
          </a:p>
        </p:txBody>
      </p:sp>
      <p:sp>
        <p:nvSpPr>
          <p:cNvPr id="14" name="Text Placeholder 14"/>
          <p:cNvSpPr txBox="1">
            <a:spLocks/>
          </p:cNvSpPr>
          <p:nvPr userDrawn="1"/>
        </p:nvSpPr>
        <p:spPr>
          <a:xfrm>
            <a:off x="4568391" y="6602872"/>
            <a:ext cx="4575609" cy="255128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300" b="0" i="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Reliability and Statistics in Transportation and Communication</a:t>
            </a:r>
            <a:endParaRPr lang="en-GB" sz="1300" dirty="0"/>
          </a:p>
        </p:txBody>
      </p:sp>
      <p:sp>
        <p:nvSpPr>
          <p:cNvPr id="21" name="Text Placeholder 14"/>
          <p:cNvSpPr txBox="1">
            <a:spLocks/>
          </p:cNvSpPr>
          <p:nvPr userDrawn="1"/>
        </p:nvSpPr>
        <p:spPr>
          <a:xfrm>
            <a:off x="1110954" y="6602872"/>
            <a:ext cx="3457437" cy="253615"/>
          </a:xfrm>
          <a:prstGeom prst="rect">
            <a:avLst/>
          </a:prstGeom>
        </p:spPr>
        <p:txBody>
          <a:bodyPr anchor="ctr" anchorCtr="0">
            <a:normAutofit fontScale="92500"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/>
              <a:t>Riga,</a:t>
            </a:r>
            <a:r>
              <a:rPr lang="en-US" baseline="0" dirty="0"/>
              <a:t> Latvia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3026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1" r:id="rId2"/>
    <p:sldLayoutId id="2147483730" r:id="rId3"/>
  </p:sldLayoutIdLst>
  <p:hf hdr="0" ft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4568391" y="6601968"/>
            <a:ext cx="4579310" cy="2560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 userDrawn="1"/>
        </p:nvSpPr>
        <p:spPr>
          <a:xfrm>
            <a:off x="1" y="6601968"/>
            <a:ext cx="4568390" cy="256032"/>
          </a:xfrm>
          <a:prstGeom prst="rect">
            <a:avLst/>
          </a:prstGeom>
          <a:solidFill>
            <a:srgbClr val="2146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" y="329031"/>
            <a:ext cx="9143998" cy="101265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6027" y="1418301"/>
            <a:ext cx="8568869" cy="503377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601968"/>
            <a:ext cx="1097280" cy="2484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00">
                <a:solidFill>
                  <a:srgbClr val="FFFFFF"/>
                </a:solidFill>
              </a:defRPr>
            </a:lvl1pPr>
          </a:lstStyle>
          <a:p>
            <a:fld id="{8AEAAFD9-E057-47C0-9571-8C4815721903}" type="datetime5">
              <a:rPr lang="en-GB" smtClean="0"/>
              <a:t>12-Oct-21</a:t>
            </a:fld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825" y="6601968"/>
            <a:ext cx="598206" cy="2484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 b="1">
                <a:solidFill>
                  <a:srgbClr val="FFFFFF"/>
                </a:solidFill>
              </a:defRPr>
            </a:lvl1pPr>
          </a:lstStyle>
          <a:p>
            <a:fld id="{CC7D8618-F20C-406E-B464-04F15D1457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Text Placeholder 14"/>
          <p:cNvSpPr txBox="1">
            <a:spLocks/>
          </p:cNvSpPr>
          <p:nvPr userDrawn="1"/>
        </p:nvSpPr>
        <p:spPr>
          <a:xfrm>
            <a:off x="4568391" y="6601968"/>
            <a:ext cx="3951765" cy="256032"/>
          </a:xfrm>
          <a:prstGeom prst="rect">
            <a:avLst/>
          </a:prstGeom>
        </p:spPr>
        <p:txBody>
          <a:bodyPr anchor="ctr" anchorCtr="0">
            <a:normAutofit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300" dirty="0" err="1"/>
              <a:t>RelStat</a:t>
            </a:r>
            <a:r>
              <a:rPr lang="en-US" sz="1300" dirty="0"/>
              <a:t>,</a:t>
            </a:r>
            <a:r>
              <a:rPr lang="en-US" sz="1300" baseline="0" dirty="0"/>
              <a:t> Riga, Latvia</a:t>
            </a:r>
            <a:endParaRPr lang="en-GB" sz="1300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0"/>
            <a:ext cx="4572000" cy="256032"/>
          </a:xfrm>
          <a:prstGeom prst="rect">
            <a:avLst/>
          </a:prstGeom>
          <a:solidFill>
            <a:srgbClr val="2146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 userDrawn="1"/>
        </p:nvSpPr>
        <p:spPr>
          <a:xfrm>
            <a:off x="4572000" y="0"/>
            <a:ext cx="4572000" cy="2560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48536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12" r:id="rId2"/>
    <p:sldLayoutId id="2147483710" r:id="rId3"/>
  </p:sldLayoutIdLst>
  <p:hf hdr="0" ftr="0"/>
  <p:txStyles>
    <p:titleStyle>
      <a:lvl1pPr marL="111125" indent="0"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30188" indent="-230188" algn="l" defTabSz="914400" rtl="0" eaLnBrk="1" latinLnBrk="0" hangingPunct="1">
        <a:lnSpc>
          <a:spcPct val="15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Arial" panose="020B0604020202020204" pitchFamily="34" charset="0"/>
        <a:buChar char="•"/>
        <a:tabLst>
          <a:tab pos="230188" algn="l"/>
          <a:tab pos="631825" algn="l"/>
        </a:tabLst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61963" indent="-231775" algn="l" defTabSz="914400" rtl="0" eaLnBrk="1" latinLnBrk="0" hangingPunct="1">
        <a:lnSpc>
          <a:spcPct val="15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tabLst>
          <a:tab pos="461963" algn="l"/>
        </a:tabLst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84213" indent="-222250" algn="l" defTabSz="914400" rtl="0" eaLnBrk="1" latinLnBrk="0" hangingPunct="1">
        <a:lnSpc>
          <a:spcPct val="15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914400" indent="-230188" algn="l" defTabSz="914400" rtl="0" eaLnBrk="1" latinLnBrk="0" hangingPunct="1">
        <a:lnSpc>
          <a:spcPct val="15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144588" indent="-230188" algn="l" defTabSz="914400" rtl="0" eaLnBrk="1" latinLnBrk="0" hangingPunct="1">
        <a:lnSpc>
          <a:spcPct val="15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0" name="Text Placeholder 19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A3675-AFAB-48CB-861B-E0B3C82FC417}" type="datetime5">
              <a:rPr lang="en-GB" smtClean="0"/>
              <a:t>12-Oct-21</a:t>
            </a:fld>
            <a:endParaRPr lang="en-GB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113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the presentation </a:t>
            </a:r>
            <a:r>
              <a:rPr lang="lv-LV" dirty="0"/>
              <a:t>[1/</a:t>
            </a:r>
            <a:r>
              <a:rPr lang="en-US" dirty="0"/>
              <a:t>3</a:t>
            </a:r>
            <a:r>
              <a:rPr lang="lv-LV" dirty="0"/>
              <a:t>]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template is designed for presentations at the “Reliability and Statistics in Transport and Communication (</a:t>
            </a:r>
            <a:r>
              <a:rPr lang="en-US" dirty="0" err="1"/>
              <a:t>RelStat</a:t>
            </a:r>
            <a:r>
              <a:rPr lang="en-US" dirty="0"/>
              <a:t>)” multi-conference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E64C-D478-4552-85BA-E8BE808F3DE5}" type="datetime5">
              <a:rPr lang="en-GB" smtClean="0"/>
              <a:t>12-Oct-21</a:t>
            </a:fld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D8618-F20C-406E-B464-04F15D14577A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801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the presentation </a:t>
            </a:r>
            <a:r>
              <a:rPr lang="lv-LV" dirty="0"/>
              <a:t>[</a:t>
            </a:r>
            <a:r>
              <a:rPr lang="en-US" dirty="0"/>
              <a:t>2</a:t>
            </a:r>
            <a:r>
              <a:rPr lang="lv-LV" dirty="0"/>
              <a:t>/</a:t>
            </a:r>
            <a:r>
              <a:rPr lang="en-US" dirty="0"/>
              <a:t>3</a:t>
            </a:r>
            <a:r>
              <a:rPr lang="lv-LV" dirty="0"/>
              <a:t>]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Presentations are arranged in 20-minute time slots: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Each speaker is allowed 15 minutes for presentation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Followed by 5 minutes of discussion</a:t>
            </a:r>
          </a:p>
          <a:p>
            <a:r>
              <a:rPr lang="en-US" dirty="0"/>
              <a:t>Each session has a moderator, who will enforce the time schedule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E64C-D478-4552-85BA-E8BE808F3DE5}" type="datetime5">
              <a:rPr lang="en-GB" smtClean="0"/>
              <a:t>12-Oct-21</a:t>
            </a:fld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D8618-F20C-406E-B464-04F15D14577A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173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the presentation </a:t>
            </a:r>
            <a:r>
              <a:rPr lang="lv-LV" dirty="0"/>
              <a:t>[</a:t>
            </a:r>
            <a:r>
              <a:rPr lang="en-US" dirty="0"/>
              <a:t>3</a:t>
            </a:r>
            <a:r>
              <a:rPr lang="lv-LV" dirty="0"/>
              <a:t>/</a:t>
            </a:r>
            <a:r>
              <a:rPr lang="en-US" dirty="0"/>
              <a:t>3</a:t>
            </a:r>
            <a:r>
              <a:rPr lang="lv-LV" dirty="0"/>
              <a:t>]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de-DE" dirty="0">
                <a:ea typeface="Arial" pitchFamily="34" charset="0"/>
              </a:rPr>
              <a:t>We recommend to prepare no more than 15 slides, excluding Title page, Objectives, Outline and Conclusions, which are mandatory</a:t>
            </a:r>
          </a:p>
          <a:p>
            <a:r>
              <a:rPr lang="en-US" altLang="de-DE" dirty="0">
                <a:ea typeface="Arial" pitchFamily="34" charset="0"/>
              </a:rPr>
              <a:t>We also recommend not to use animations and slide transitions</a:t>
            </a:r>
            <a:endParaRPr lang="lv-LV" altLang="de-DE" dirty="0">
              <a:ea typeface="Arial" pitchFamily="34" charset="0"/>
            </a:endParaRPr>
          </a:p>
          <a:p>
            <a:r>
              <a:rPr lang="en-US" altLang="de-DE" dirty="0">
                <a:ea typeface="Arial" pitchFamily="34" charset="0"/>
              </a:rPr>
              <a:t>Use the standard (4:3) slide size</a:t>
            </a:r>
          </a:p>
          <a:p>
            <a:r>
              <a:rPr lang="en-US" dirty="0"/>
              <a:t>Use 2</a:t>
            </a:r>
            <a:r>
              <a:rPr lang="lv-LV" dirty="0"/>
              <a:t>4</a:t>
            </a:r>
            <a:r>
              <a:rPr lang="en-US" dirty="0" err="1"/>
              <a:t>pt</a:t>
            </a:r>
            <a:r>
              <a:rPr lang="en-US" dirty="0"/>
              <a:t> or larger font for text body</a:t>
            </a:r>
          </a:p>
          <a:p>
            <a:r>
              <a:rPr lang="en-US" altLang="de-DE" dirty="0">
                <a:ea typeface="Arial" pitchFamily="34" charset="0"/>
              </a:rPr>
              <a:t>Do not use sound effects</a:t>
            </a:r>
          </a:p>
          <a:p>
            <a:r>
              <a:rPr lang="en-US" altLang="de-DE" dirty="0">
                <a:ea typeface="Arial" pitchFamily="34" charset="0"/>
              </a:rPr>
              <a:t>Arrive 10 minutes before your session to check the equipment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E6C3C-0DD1-4D7F-908B-D9EEF8EF249A}" type="datetime5">
              <a:rPr lang="en-GB" smtClean="0"/>
              <a:t>12-Oct-21</a:t>
            </a:fld>
            <a:endParaRPr lang="en-GB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D8618-F20C-406E-B464-04F15D14577A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8206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Present the goal and motivation of your research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054C3-C327-4949-A87F-3351AEDBA2F2}" type="datetime5">
              <a:rPr lang="en-GB" smtClean="0"/>
              <a:t>12-Oct-21</a:t>
            </a:fld>
            <a:endParaRPr lang="en-GB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D8618-F20C-406E-B464-04F15D14577A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0099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List 3-5 most important topics of your presentation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1D4B7-F1CE-4DC4-9007-5E81F2BCCCD2}" type="datetime5">
              <a:rPr lang="en-GB" smtClean="0"/>
              <a:t>12-Oct-21</a:t>
            </a:fld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D8618-F20C-406E-B464-04F15D14577A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4233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Yellow</a:t>
            </a:r>
            <a:r>
              <a:rPr lang="en-US" dirty="0"/>
              <a:t>, </a:t>
            </a:r>
            <a:r>
              <a:rPr lang="en-US" dirty="0">
                <a:solidFill>
                  <a:schemeClr val="bg2"/>
                </a:solidFill>
              </a:rPr>
              <a:t>gray</a:t>
            </a:r>
            <a:r>
              <a:rPr lang="en-US" dirty="0"/>
              <a:t>, </a:t>
            </a:r>
            <a:r>
              <a:rPr lang="en-US" dirty="0">
                <a:solidFill>
                  <a:srgbClr val="FFCCFF"/>
                </a:solidFill>
              </a:rPr>
              <a:t>pink</a:t>
            </a:r>
            <a:r>
              <a:rPr lang="en-US" dirty="0"/>
              <a:t>, or </a:t>
            </a:r>
            <a:r>
              <a:rPr lang="en-US" dirty="0">
                <a:solidFill>
                  <a:srgbClr val="B0C4FE"/>
                </a:solidFill>
              </a:rPr>
              <a:t>light blue</a:t>
            </a:r>
            <a:r>
              <a:rPr lang="en-US" dirty="0"/>
              <a:t> colors may become unreadable when projected</a:t>
            </a:r>
          </a:p>
          <a:p>
            <a:r>
              <a:rPr lang="en-US" dirty="0"/>
              <a:t>Use graphics to make your message clearer</a:t>
            </a:r>
          </a:p>
          <a:p>
            <a:r>
              <a:rPr lang="en-US" dirty="0"/>
              <a:t>This is the main conference building →</a:t>
            </a:r>
          </a:p>
          <a:p>
            <a:endParaRPr lang="en-GB" dirty="0"/>
          </a:p>
        </p:txBody>
      </p:sp>
      <p:pic>
        <p:nvPicPr>
          <p:cNvPr id="25" name="Content Placeholder 2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718" y="2698899"/>
            <a:ext cx="4206240" cy="3059084"/>
          </a:xfrm>
        </p:spPr>
      </p:pic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</a:t>
            </a:r>
            <a:endParaRPr lang="en-GB" dirty="0"/>
          </a:p>
        </p:txBody>
      </p:sp>
      <p:sp>
        <p:nvSpPr>
          <p:cNvPr id="32" name="Text Placeholder 3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3" name="Text Placeholder 3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3C9EE-16C5-4076-9BE9-6380BA105E9E}" type="datetime5">
              <a:rPr lang="en-GB" smtClean="0"/>
              <a:t>12-Oct-21</a:t>
            </a:fld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D8618-F20C-406E-B464-04F15D14577A}" type="slidenum">
              <a:rPr lang="en-GB" smtClean="0"/>
              <a:t>7</a:t>
            </a:fld>
            <a:endParaRPr lang="en-GB" dirty="0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4294967295"/>
          </p:nvPr>
        </p:nvSpPr>
        <p:spPr>
          <a:xfrm>
            <a:off x="1116601" y="6597962"/>
            <a:ext cx="3455399" cy="258763"/>
          </a:xfrm>
        </p:spPr>
        <p:txBody>
          <a:bodyPr>
            <a:normAutofit fontScale="32500" lnSpcReduction="20000"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02311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Acknowledgements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not forget about your funders or other people, who support your study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25A00-0FC2-47C6-A588-2F0FA70FE944}" type="datetime5">
              <a:rPr lang="en-GB" smtClean="0"/>
              <a:t>12-Oct-21</a:t>
            </a:fld>
            <a:endParaRPr lang="en-GB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D8618-F20C-406E-B464-04F15D14577A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84227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4EB83-C161-4DEC-ADBB-863389A41030}" type="datetime5">
              <a:rPr lang="en-GB" smtClean="0"/>
              <a:t>12-Oct-21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5467816"/>
      </p:ext>
    </p:extLst>
  </p:cSld>
  <p:clrMapOvr>
    <a:masterClrMapping/>
  </p:clrMapOvr>
</p:sld>
</file>

<file path=ppt/theme/theme1.xml><?xml version="1.0" encoding="utf-8"?>
<a:theme xmlns:a="http://schemas.openxmlformats.org/drawingml/2006/main" name="RelStat-Title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71F6F22B-A37B-4890-B89E-DCF440AC0BB8}" vid="{285A99D1-9C4A-46B3-87C0-AB6728A7CF68}"/>
    </a:ext>
  </a:extLst>
</a:theme>
</file>

<file path=ppt/theme/theme2.xml><?xml version="1.0" encoding="utf-8"?>
<a:theme xmlns:a="http://schemas.openxmlformats.org/drawingml/2006/main" name="RelStat-Conten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71F6F22B-A37B-4890-B89E-DCF440AC0BB8}" vid="{285A99D1-9C4A-46B3-87C0-AB6728A7CF6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261</TotalTime>
  <Words>222</Words>
  <Application>Microsoft Office PowerPoint</Application>
  <PresentationFormat>On-screen Show (4:3)</PresentationFormat>
  <Paragraphs>40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RelStat-Title</vt:lpstr>
      <vt:lpstr>RelStat-Content</vt:lpstr>
      <vt:lpstr>PowerPoint Presentation</vt:lpstr>
      <vt:lpstr>About the presentation [1/3]</vt:lpstr>
      <vt:lpstr>About the presentation [2/3]</vt:lpstr>
      <vt:lpstr>About the presentation [3/3]</vt:lpstr>
      <vt:lpstr>Objectives</vt:lpstr>
      <vt:lpstr>Outline</vt:lpstr>
      <vt:lpstr>Presentation</vt:lpstr>
      <vt:lpstr>Acknowledgements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Dmitry Pavlyuk</dc:creator>
  <cp:lastModifiedBy>Dmitry Pavlyuk</cp:lastModifiedBy>
  <cp:revision>46</cp:revision>
  <dcterms:created xsi:type="dcterms:W3CDTF">2018-07-20T13:43:23Z</dcterms:created>
  <dcterms:modified xsi:type="dcterms:W3CDTF">2021-10-12T11:50:57Z</dcterms:modified>
</cp:coreProperties>
</file>